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Тема. Былина – жанр устного народного творчества.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Цель: узнать, что такое былина; учиться описывать героя произведений.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Какое лицо? Какие волосы?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800" dirty="0" smtClean="0"/>
              <a:t>Лицо у Ильи открытое, спокойное, широкое.  Носит усы и бороду средней длины. Голова покрыта седыми кудрями.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929454" y="5500702"/>
            <a:ext cx="1500198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Куда смотрит</a:t>
            </a:r>
            <a:r>
              <a:rPr lang="ru-RU" b="1" dirty="0" smtClean="0">
                <a:solidFill>
                  <a:srgbClr val="002060"/>
                </a:solidFill>
              </a:rPr>
              <a:t>? Что мы видим в глазах?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Богатырь внимательно смотрит вдаль.  В тёмных глазах смелость, уверенность, твёрдость.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   Былины – это устные произведения, воспевающие подвиги героев – богатырей, защитников Руси.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Былины пели, сопровождая игрой на старинном музыкальном инструменте – гуслях.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Т-800\Pictures\гусл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614" t="4525" b="20133"/>
          <a:stretch>
            <a:fillRect/>
          </a:stretch>
        </p:blipFill>
        <p:spPr bwMode="auto">
          <a:xfrm>
            <a:off x="1428728" y="2100242"/>
            <a:ext cx="6346363" cy="4757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-800\Pictures\Илья Муромец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Т-800\Pictures\slide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4531"/>
          <a:stretch>
            <a:fillRect/>
          </a:stretch>
        </p:blipFill>
        <p:spPr bwMode="auto">
          <a:xfrm>
            <a:off x="1000100" y="0"/>
            <a:ext cx="635795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Опишите внешний вид Ильи Муромца.</a:t>
            </a:r>
            <a:endParaRPr lang="ru-RU" sz="3600" b="1" dirty="0"/>
          </a:p>
        </p:txBody>
      </p:sp>
      <p:pic>
        <p:nvPicPr>
          <p:cNvPr id="4098" name="Picture 2" descr="C:\Users\Т-800\Pictures\slide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729" t="18941" r="57439"/>
          <a:stretch>
            <a:fillRect/>
          </a:stretch>
        </p:blipFill>
        <p:spPr bwMode="auto">
          <a:xfrm>
            <a:off x="214282" y="1469587"/>
            <a:ext cx="3357586" cy="53884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1714488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0000"/>
                </a:solidFill>
              </a:rPr>
              <a:t>Во что одет Илья Муромец?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12" y="2500306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0000"/>
                </a:solidFill>
              </a:rPr>
              <a:t>Какое оружие он держит?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3857628"/>
            <a:ext cx="5429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0000"/>
                </a:solidFill>
              </a:rPr>
              <a:t>Какое лицо? Какие волосы?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514351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FF0000"/>
                </a:solidFill>
              </a:rPr>
              <a:t>Куда смотрит</a:t>
            </a:r>
            <a:r>
              <a:rPr lang="ru-RU" sz="3600" dirty="0" smtClean="0">
                <a:solidFill>
                  <a:srgbClr val="FF0000"/>
                </a:solidFill>
              </a:rPr>
              <a:t>? Что мы видим в  глазах?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001024" y="3214686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4" action="ppaction://hlinksldjump"/>
          </p:cNvPr>
          <p:cNvSpPr/>
          <p:nvPr/>
        </p:nvSpPr>
        <p:spPr>
          <a:xfrm>
            <a:off x="7715272" y="4500570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5" action="ppaction://hlinksldjump"/>
          </p:cNvPr>
          <p:cNvSpPr/>
          <p:nvPr/>
        </p:nvSpPr>
        <p:spPr>
          <a:xfrm>
            <a:off x="8143900" y="6215082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rId6" action="ppaction://hlinksldjump"/>
          </p:cNvPr>
          <p:cNvSpPr/>
          <p:nvPr/>
        </p:nvSpPr>
        <p:spPr>
          <a:xfrm>
            <a:off x="7858148" y="2357430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Во что одет Илья Муромец?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    Илья Муромец одет в богатырские доспехи.  На голове у него шлем. Мощное тело защищает щит и прочная кольчуга  - рубашка из тысячи металлических колец.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01024" y="6215082"/>
            <a:ext cx="857256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Кольчуга – рубашка из тысячи металлических колец.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Какое оружие он держит?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На правой руке его висит крепкая палица. Левой рукой держит острое копьё.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143768" y="5572140"/>
            <a:ext cx="1428760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Тема. Былина – жанр устного народного творчества.</vt:lpstr>
      <vt:lpstr>Слайд 2</vt:lpstr>
      <vt:lpstr>Былины пели, сопровождая игрой на старинном музыкальном инструменте – гуслях.</vt:lpstr>
      <vt:lpstr>Слайд 4</vt:lpstr>
      <vt:lpstr>Слайд 5</vt:lpstr>
      <vt:lpstr>Опишите внешний вид Ильи Муромца.</vt:lpstr>
      <vt:lpstr>Во что одет Илья Муромец?</vt:lpstr>
      <vt:lpstr>Слайд 8</vt:lpstr>
      <vt:lpstr>Какое оружие он держит?</vt:lpstr>
      <vt:lpstr>Какое лицо? Какие волосы?</vt:lpstr>
      <vt:lpstr>Куда смотрит? Что мы видим в глазах?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Былина – жанр устного народного творчества.</dc:title>
  <dc:creator>Т-800</dc:creator>
  <cp:lastModifiedBy>Т-800</cp:lastModifiedBy>
  <cp:revision>5</cp:revision>
  <dcterms:created xsi:type="dcterms:W3CDTF">2018-09-16T19:21:38Z</dcterms:created>
  <dcterms:modified xsi:type="dcterms:W3CDTF">2018-09-16T20:09:54Z</dcterms:modified>
</cp:coreProperties>
</file>